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</p:sldIdLst>
  <p:sldSz cx="9144000" cy="6858000" type="screen4x3"/>
  <p:notesSz cx="6662738" cy="99266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80049" autoAdjust="0"/>
  </p:normalViewPr>
  <p:slideViewPr>
    <p:cSldViewPr>
      <p:cViewPr varScale="1">
        <p:scale>
          <a:sx n="86" d="100"/>
          <a:sy n="86" d="100"/>
        </p:scale>
        <p:origin x="-4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5" d="100"/>
          <a:sy n="75" d="100"/>
        </p:scale>
        <p:origin x="-2268" y="-108"/>
      </p:cViewPr>
      <p:guideLst>
        <p:guide orient="horz" pos="3127"/>
        <p:guide pos="209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887186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774011" y="1"/>
            <a:ext cx="2887186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latinLnBrk="1"/>
            <a:r>
              <a:rPr lang="ja-JP" altLang="ja-JP" sz="1050" dirty="0">
                <a:latin typeface="Century" panose="02040604050505020304" pitchFamily="18" charset="0"/>
                <a:ea typeface="ＭＳ 明朝" panose="02020609040205080304" pitchFamily="17" charset="-128"/>
              </a:rPr>
              <a:t>日本語学習を含んだ文化的教室活動案 </a:t>
            </a:r>
            <a:r>
              <a:rPr lang="en-GB" altLang="ja-JP" sz="1050" dirty="0">
                <a:latin typeface="Century" panose="02040604050505020304" pitchFamily="18" charset="0"/>
                <a:ea typeface="ＭＳ 明朝" panose="02020609040205080304" pitchFamily="17" charset="-128"/>
              </a:rPr>
              <a:t>1</a:t>
            </a:r>
            <a:endParaRPr lang="ja-JP" altLang="ja-JP" sz="1050" dirty="0">
              <a:latin typeface="Century" panose="02040604050505020304" pitchFamily="18" charset="0"/>
              <a:ea typeface="ＭＳ 明朝" panose="02020609040205080304" pitchFamily="17" charset="-128"/>
            </a:endParaRPr>
          </a:p>
          <a:p>
            <a:pPr latinLnBrk="1"/>
            <a:r>
              <a:rPr lang="ja-JP" altLang="ja-JP" sz="1050" dirty="0">
                <a:latin typeface="Century" panose="02040604050505020304" pitchFamily="18" charset="0"/>
                <a:ea typeface="ＭＳ 明朝" panose="02020609040205080304" pitchFamily="17" charset="-128"/>
              </a:rPr>
              <a:t>資料</a:t>
            </a:r>
            <a:r>
              <a:rPr lang="en-GB" altLang="ja-JP" sz="1050" dirty="0" smtClean="0">
                <a:latin typeface="Century" panose="02040604050505020304" pitchFamily="18" charset="0"/>
                <a:ea typeface="ＭＳ 明朝" panose="02020609040205080304" pitchFamily="17" charset="-128"/>
              </a:rPr>
              <a:t>C1-2 </a:t>
            </a:r>
            <a:r>
              <a:rPr lang="en-GB" altLang="ja-JP" sz="1050" dirty="0" err="1" smtClean="0">
                <a:latin typeface="Century" panose="02040604050505020304" pitchFamily="18" charset="0"/>
                <a:ea typeface="ＭＳ 明朝" panose="02020609040205080304" pitchFamily="17" charset="-128"/>
              </a:rPr>
              <a:t>Tanabata</a:t>
            </a:r>
            <a:r>
              <a:rPr lang="en-GB" altLang="ja-JP" sz="1050" dirty="0" smtClean="0">
                <a:latin typeface="Century" panose="02040604050505020304" pitchFamily="18" charset="0"/>
                <a:ea typeface="ＭＳ 明朝" panose="02020609040205080304" pitchFamily="17" charset="-128"/>
              </a:rPr>
              <a:t> Kami </a:t>
            </a:r>
            <a:r>
              <a:rPr lang="en-GB" altLang="ja-JP" sz="1050" dirty="0" err="1" smtClean="0">
                <a:latin typeface="Century" panose="02040604050505020304" pitchFamily="18" charset="0"/>
                <a:ea typeface="ＭＳ 明朝" panose="02020609040205080304" pitchFamily="17" charset="-128"/>
              </a:rPr>
              <a:t>shibai</a:t>
            </a:r>
            <a:r>
              <a:rPr lang="en-GB" altLang="ja-JP" sz="1050" dirty="0" smtClean="0">
                <a:latin typeface="Century" panose="02040604050505020304" pitchFamily="18" charset="0"/>
                <a:ea typeface="ＭＳ 明朝" panose="02020609040205080304" pitchFamily="17" charset="-128"/>
              </a:rPr>
              <a:t> PPT</a:t>
            </a:r>
            <a:endParaRPr kumimoji="1" lang="ja-JP" altLang="en-US" sz="1050" dirty="0">
              <a:latin typeface="Century" panose="02040604050505020304" pitchFamily="18" charset="0"/>
              <a:ea typeface="ＭＳ 明朝" panose="02020609040205080304" pitchFamily="17" charset="-128"/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887186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774011" y="9428584"/>
            <a:ext cx="2887186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098368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887186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774011" y="1"/>
            <a:ext cx="2887186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F58F91-1604-4395-8D71-94C96EB13A71}" type="datetimeFigureOut">
              <a:rPr kumimoji="1" lang="ja-JP" altLang="en-US" smtClean="0"/>
              <a:t>2014/6/30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50900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66274" y="4715153"/>
            <a:ext cx="5330190" cy="4466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887186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774011" y="9428584"/>
            <a:ext cx="2887186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06D57D-F549-47D1-A150-8698220D13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7866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GB" altLang="ja-JP" dirty="0" smtClean="0"/>
              <a:t>This</a:t>
            </a:r>
            <a:r>
              <a:rPr kumimoji="1" lang="en-GB" altLang="ja-JP" baseline="0" dirty="0" smtClean="0"/>
              <a:t> is the story of </a:t>
            </a:r>
            <a:r>
              <a:rPr kumimoji="1" lang="en-GB" altLang="ja-JP" baseline="0" dirty="0" err="1" smtClean="0"/>
              <a:t>Tanabata</a:t>
            </a:r>
            <a:r>
              <a:rPr kumimoji="1" lang="en-GB" altLang="ja-JP" baseline="0" dirty="0" smtClean="0"/>
              <a:t>! </a:t>
            </a:r>
            <a:r>
              <a:rPr kumimoji="1" lang="en-GB" altLang="ja-JP" baseline="0" dirty="0" err="1" smtClean="0"/>
              <a:t>Hajimari</a:t>
            </a:r>
            <a:r>
              <a:rPr kumimoji="1" lang="en-GB" altLang="ja-JP" baseline="0" dirty="0" smtClean="0"/>
              <a:t> </a:t>
            </a:r>
            <a:r>
              <a:rPr kumimoji="1" lang="en-GB" altLang="ja-JP" baseline="0" dirty="0" err="1" smtClean="0"/>
              <a:t>Hajimari</a:t>
            </a:r>
            <a:r>
              <a:rPr kumimoji="1" lang="en-GB" altLang="ja-JP" baseline="0" dirty="0" smtClean="0"/>
              <a:t>! (start).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D57D-F549-47D1-A150-8698220D135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461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この人は「おりひめ」です。おりひめの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仕事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しごと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は、はたをおることです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</a:t>
            </a:r>
            <a:r>
              <a:rPr kumimoji="1" lang="en-GB" altLang="ja-JP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Orihime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the Weaver Princess. </a:t>
            </a:r>
            <a:r>
              <a:rPr kumimoji="1" lang="en-GB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Orihime’s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job is to work the loom.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D57D-F549-47D1-A150-8698220D135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22295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この人は「ひこぼし」です。ひこぼしの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仕事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しごと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は、牛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うし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のせわをすることです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</a:t>
            </a:r>
            <a:r>
              <a:rPr kumimoji="1" lang="en-GB" altLang="ja-JP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Hikoboshi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the cowherd. </a:t>
            </a:r>
            <a:r>
              <a:rPr kumimoji="1" lang="en-GB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Hikoboshi’s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job is to tend the cows.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D57D-F549-47D1-A150-8698220D135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6277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おりひめは、</a:t>
            </a:r>
            <a:r>
              <a:rPr kumimoji="1" lang="ja-JP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ひ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こぼしが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好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す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きです。ひこぼしも、おりひめが好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す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きです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おりひめと</a:t>
            </a:r>
            <a:r>
              <a:rPr kumimoji="1" lang="ja-JP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ひ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こぼしは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結婚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けっこん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しました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GB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Orihime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liked </a:t>
            </a:r>
            <a:r>
              <a:rPr kumimoji="1" lang="en-GB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Hikoboshi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kumimoji="1" lang="en-GB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Hikoboshi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also liked </a:t>
            </a:r>
            <a:r>
              <a:rPr kumimoji="1" lang="en-GB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Orihime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So, </a:t>
            </a:r>
            <a:r>
              <a:rPr kumimoji="1" lang="en-GB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Orihime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kumimoji="1" lang="en-GB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Hikoboshi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got married.</a:t>
            </a:r>
          </a:p>
          <a:p>
            <a:endParaRPr kumimoji="1" lang="en-GB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09600" indent="-609600" eaLnBrk="1" hangingPunct="1">
              <a:lnSpc>
                <a:spcPct val="120000"/>
              </a:lnSpc>
              <a:buFontTx/>
              <a:buNone/>
            </a:pPr>
            <a:r>
              <a:rPr lang="en-GB" altLang="ja-JP" sz="1200" dirty="0" smtClean="0"/>
              <a:t>Option Quiz: What do you think will happen next?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</a:pPr>
            <a:r>
              <a:rPr lang="en-GB" altLang="ja-JP" sz="1200" dirty="0" smtClean="0"/>
              <a:t>A) They will work hard and spend a happy time together.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</a:pPr>
            <a:r>
              <a:rPr lang="en-GB" altLang="ja-JP" sz="1200" dirty="0" smtClean="0"/>
              <a:t>B) Their parents will be angry about their marriage.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</a:pPr>
            <a:r>
              <a:rPr lang="en-GB" altLang="ja-JP" sz="1200" dirty="0" smtClean="0"/>
              <a:t>C) They will start to neglect their work.</a:t>
            </a:r>
            <a:endParaRPr lang="en-US" altLang="ja-JP" sz="1200" dirty="0" smtClean="0"/>
          </a:p>
          <a:p>
            <a:r>
              <a:rPr kumimoji="1" lang="en-GB" altLang="ja-JP" dirty="0" smtClean="0"/>
              <a:t>The</a:t>
            </a:r>
            <a:r>
              <a:rPr kumimoji="1" lang="en-GB" altLang="ja-JP" baseline="0" dirty="0" smtClean="0"/>
              <a:t> answer is C.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D57D-F549-47D1-A150-8698220D135E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73439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おりひめと</a:t>
            </a:r>
            <a:r>
              <a:rPr kumimoji="1" lang="ja-JP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ひ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こぼしは、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毎日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まいにち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、遊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あそ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びます。仕事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しごと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をしません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the two of them spent all their time relaxing together and did not work.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D57D-F549-47D1-A150-8698220D135E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74918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かみさまは、とてもおこりました。「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仕事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しごと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をしなさい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！」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でも、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二人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ふたり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は仕事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しごと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をしませんでした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leader of the Gods got very 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angry. ‘Do 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 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work!’ , he told them. But 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two of them would not work.</a:t>
            </a:r>
          </a:p>
          <a:p>
            <a:endParaRPr kumimoji="1" lang="en-GB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GB" altLang="ja-JP" dirty="0" smtClean="0"/>
              <a:t>Option Quiz: What do you think will happen next?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GB" altLang="ja-JP" dirty="0" smtClean="0"/>
              <a:t>A) The God will decide to allow them to meet once a year. 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GB" altLang="ja-JP" dirty="0" smtClean="0"/>
              <a:t>B) The God will decide to let them be together again.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GB" altLang="ja-JP" dirty="0" smtClean="0"/>
              <a:t>C) The God will decide to find another man for her.</a:t>
            </a:r>
          </a:p>
          <a:p>
            <a:r>
              <a:rPr kumimoji="1" lang="en-GB" altLang="ja-JP" dirty="0" smtClean="0"/>
              <a:t>The answer</a:t>
            </a:r>
            <a:r>
              <a:rPr kumimoji="1" lang="en-GB" altLang="ja-JP" baseline="0" dirty="0" smtClean="0"/>
              <a:t> is A.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D57D-F549-47D1-A150-8698220D135E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95204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かみさまは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二人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ふたり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に言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いました。「おりひめ、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天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あま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川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かわ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西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にし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って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ください。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ひこぼし、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天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あま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川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かわ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東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ひがし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って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ください。」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「ひこぼし、さようなら！」「おりひめ、さようなら！」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二人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ふたり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は、まじめに仕事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しごと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をしました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the 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God said to them, “</a:t>
            </a:r>
            <a:r>
              <a:rPr kumimoji="1" lang="en-GB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Orihime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go to the west of the Milky Way. </a:t>
            </a:r>
            <a:r>
              <a:rPr kumimoji="1" lang="en-GB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Hikoboshi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go to the east of the Milky Way.” </a:t>
            </a:r>
            <a:endParaRPr kumimoji="1" lang="ja-JP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</a:t>
            </a:r>
            <a:r>
              <a:rPr kumimoji="1" lang="en-GB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Hikoboshi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farewell.” “</a:t>
            </a:r>
            <a:r>
              <a:rPr kumimoji="1" lang="en-GB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Orihime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farewell.” The two of them returned to working hard.</a:t>
            </a:r>
          </a:p>
          <a:p>
            <a:endParaRPr kumimoji="1" lang="en-GB" altLang="ja-JP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GB" altLang="ja-JP" dirty="0" smtClean="0"/>
              <a:t>Option Quiz: What do you think will happen next?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GB" altLang="ja-JP" dirty="0" smtClean="0"/>
              <a:t>A) The God will decide to allow them to meet once a year. 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GB" altLang="ja-JP" dirty="0" smtClean="0"/>
              <a:t>B) The God will decide to let them be together again.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GB" altLang="ja-JP" dirty="0" smtClean="0"/>
              <a:t>C) The God will decide to find another man for her.</a:t>
            </a:r>
          </a:p>
          <a:p>
            <a:r>
              <a:rPr kumimoji="1" lang="en-GB" altLang="ja-JP" dirty="0" smtClean="0"/>
              <a:t>The answer</a:t>
            </a:r>
            <a:r>
              <a:rPr kumimoji="1" lang="en-GB" altLang="ja-JP" baseline="0" dirty="0" smtClean="0"/>
              <a:t> is A.</a:t>
            </a:r>
            <a:endParaRPr kumimoji="1" lang="ja-JP" altLang="en-US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D57D-F549-47D1-A150-8698220D135E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64053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かみさまはかわいそうに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思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おも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いました。だから、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年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ねん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回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かい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がつ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)7(</a:t>
            </a:r>
            <a:r>
              <a:rPr kumimoji="1" lang="ja-JP" alt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なの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日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か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だけ、おりひめと</a:t>
            </a:r>
            <a:r>
              <a:rPr kumimoji="1" lang="ja-JP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ひ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こぼしが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会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っても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いいと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言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いました。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雨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あめ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が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降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ふ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ったら、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天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あま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川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かわ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の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水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みず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があふれて、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二人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ふたり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は会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うことができません。だから、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私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わたし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たちは、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がつ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)7(</a:t>
            </a:r>
            <a:r>
              <a:rPr kumimoji="1" lang="ja-JP" alt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なの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日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か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がいい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天気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てんき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になって、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二人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ふたり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en-US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が会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あ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えるように、たん</a:t>
            </a:r>
            <a:r>
              <a:rPr kumimoji="1" lang="ja-JP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ざくを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かざってお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祈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いの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kumimoji="1" lang="ja-JP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りを</a:t>
            </a:r>
            <a:r>
              <a:rPr kumimoji="1" lang="ja-JP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します。</a:t>
            </a:r>
          </a:p>
          <a:p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God felt sorry for them and said that </a:t>
            </a:r>
            <a:r>
              <a:rPr kumimoji="1" lang="en-GB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Orihime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kumimoji="1" lang="en-GB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Hikoboshi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could meet up just once a year only on the 7</a:t>
            </a:r>
            <a:r>
              <a:rPr kumimoji="1" lang="en-GB" altLang="ja-JP" sz="120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July. However, if it rains, the Milky Way’s waters overflow and the two cannot meet. This is why we hang strips of paper wishing for good weather on bamboo so that </a:t>
            </a:r>
            <a:r>
              <a:rPr kumimoji="1" lang="en-GB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Orihime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kumimoji="1" lang="en-GB" altLang="ja-JP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Hikoboshi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can meet on the 7</a:t>
            </a:r>
            <a:r>
              <a:rPr kumimoji="1" lang="en-GB" altLang="ja-JP" sz="120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</a:t>
            </a:r>
            <a:r>
              <a:rPr kumimoji="1" lang="en-GB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July.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D57D-F549-47D1-A150-8698220D135E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924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DB45C-7E96-4B85-B46B-DB3F9AA17CDB}" type="datetimeFigureOut">
              <a:rPr kumimoji="1" lang="ja-JP" altLang="en-US" smtClean="0"/>
              <a:t>2014/6/30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B223C-F9F7-4C60-8BE2-759D5C3E5B8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2530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DB45C-7E96-4B85-B46B-DB3F9AA17CDB}" type="datetimeFigureOut">
              <a:rPr kumimoji="1" lang="ja-JP" altLang="en-US" smtClean="0"/>
              <a:t>2014/6/30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B223C-F9F7-4C60-8BE2-759D5C3E5B8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2702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DB45C-7E96-4B85-B46B-DB3F9AA17CDB}" type="datetimeFigureOut">
              <a:rPr kumimoji="1" lang="ja-JP" altLang="en-US" smtClean="0"/>
              <a:t>2014/6/30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B223C-F9F7-4C60-8BE2-759D5C3E5B8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8412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DB45C-7E96-4B85-B46B-DB3F9AA17CDB}" type="datetimeFigureOut">
              <a:rPr kumimoji="1" lang="ja-JP" altLang="en-US" smtClean="0"/>
              <a:t>2014/6/30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B223C-F9F7-4C60-8BE2-759D5C3E5B8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9670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DB45C-7E96-4B85-B46B-DB3F9AA17CDB}" type="datetimeFigureOut">
              <a:rPr kumimoji="1" lang="ja-JP" altLang="en-US" smtClean="0"/>
              <a:t>2014/6/30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B223C-F9F7-4C60-8BE2-759D5C3E5B8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7482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DB45C-7E96-4B85-B46B-DB3F9AA17CDB}" type="datetimeFigureOut">
              <a:rPr kumimoji="1" lang="ja-JP" altLang="en-US" smtClean="0"/>
              <a:t>2014/6/30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B223C-F9F7-4C60-8BE2-759D5C3E5B8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8347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DB45C-7E96-4B85-B46B-DB3F9AA17CDB}" type="datetimeFigureOut">
              <a:rPr kumimoji="1" lang="ja-JP" altLang="en-US" smtClean="0"/>
              <a:t>2014/6/30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B223C-F9F7-4C60-8BE2-759D5C3E5B8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0792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DB45C-7E96-4B85-B46B-DB3F9AA17CDB}" type="datetimeFigureOut">
              <a:rPr kumimoji="1" lang="ja-JP" altLang="en-US" smtClean="0"/>
              <a:t>2014/6/30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B223C-F9F7-4C60-8BE2-759D5C3E5B8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843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DB45C-7E96-4B85-B46B-DB3F9AA17CDB}" type="datetimeFigureOut">
              <a:rPr kumimoji="1" lang="ja-JP" altLang="en-US" smtClean="0"/>
              <a:t>2014/6/30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B223C-F9F7-4C60-8BE2-759D5C3E5B8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2789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DB45C-7E96-4B85-B46B-DB3F9AA17CDB}" type="datetimeFigureOut">
              <a:rPr kumimoji="1" lang="ja-JP" altLang="en-US" smtClean="0"/>
              <a:t>2014/6/30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B223C-F9F7-4C60-8BE2-759D5C3E5B8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600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DB45C-7E96-4B85-B46B-DB3F9AA17CDB}" type="datetimeFigureOut">
              <a:rPr kumimoji="1" lang="ja-JP" altLang="en-US" smtClean="0"/>
              <a:t>2014/6/30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B223C-F9F7-4C60-8BE2-759D5C3E5B8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449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3DB45C-7E96-4B85-B46B-DB3F9AA17CDB}" type="datetimeFigureOut">
              <a:rPr kumimoji="1" lang="ja-JP" altLang="en-US" smtClean="0"/>
              <a:t>2014/6/30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B223C-F9F7-4C60-8BE2-759D5C3E5B8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1858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980728"/>
            <a:ext cx="7772400" cy="720080"/>
          </a:xfrm>
        </p:spPr>
        <p:txBody>
          <a:bodyPr>
            <a:normAutofit fontScale="90000"/>
          </a:bodyPr>
          <a:lstStyle/>
          <a:p>
            <a:r>
              <a:rPr kumimoji="1" lang="en-GB" altLang="ja-JP" dirty="0" smtClean="0"/>
              <a:t>Ta       </a:t>
            </a:r>
            <a:r>
              <a:rPr kumimoji="1" lang="en-GB" altLang="ja-JP" dirty="0" err="1" smtClean="0"/>
              <a:t>na</a:t>
            </a:r>
            <a:r>
              <a:rPr kumimoji="1" lang="en-GB" altLang="ja-JP" dirty="0" smtClean="0"/>
              <a:t>       </a:t>
            </a:r>
            <a:r>
              <a:rPr kumimoji="1" lang="en-GB" altLang="ja-JP" dirty="0" err="1" smtClean="0"/>
              <a:t>ba</a:t>
            </a:r>
            <a:r>
              <a:rPr kumimoji="1" lang="en-GB" altLang="ja-JP" dirty="0" smtClean="0"/>
              <a:t>       ta</a:t>
            </a:r>
            <a:endParaRPr kumimoji="1" lang="ja-JP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44824"/>
            <a:ext cx="50863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063644"/>
            <a:ext cx="2640781" cy="326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098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233363"/>
            <a:ext cx="8943975" cy="639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642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9220200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448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888"/>
            <a:ext cx="9172575" cy="637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26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263"/>
            <a:ext cx="9248775" cy="646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758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3838"/>
            <a:ext cx="9163050" cy="641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654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7650"/>
            <a:ext cx="9172575" cy="636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901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91625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168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255690" y="836712"/>
            <a:ext cx="5040560" cy="648072"/>
          </a:xfrm>
        </p:spPr>
        <p:txBody>
          <a:bodyPr>
            <a:normAutofit fontScale="90000"/>
          </a:bodyPr>
          <a:lstStyle/>
          <a:p>
            <a:r>
              <a:rPr lang="en-GB" altLang="ja-JP" dirty="0" smtClean="0"/>
              <a:t>o         </a:t>
            </a:r>
            <a:r>
              <a:rPr lang="en-GB" altLang="ja-JP" dirty="0" err="1" smtClean="0"/>
              <a:t>wa</a:t>
            </a:r>
            <a:r>
              <a:rPr lang="en-GB" altLang="ja-JP" dirty="0" smtClean="0"/>
              <a:t>        </a:t>
            </a:r>
            <a:r>
              <a:rPr lang="en-GB" altLang="ja-JP" dirty="0" err="1" smtClean="0"/>
              <a:t>ri</a:t>
            </a:r>
            <a:endParaRPr kumimoji="1" lang="ja-JP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28799"/>
            <a:ext cx="5181600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670410"/>
            <a:ext cx="308482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角丸四角形吹き出し 3"/>
          <p:cNvSpPr/>
          <p:nvPr/>
        </p:nvSpPr>
        <p:spPr>
          <a:xfrm>
            <a:off x="1272614" y="3356992"/>
            <a:ext cx="4176464" cy="1141093"/>
          </a:xfrm>
          <a:prstGeom prst="wedgeRoundRectCallout">
            <a:avLst>
              <a:gd name="adj1" fmla="val 45805"/>
              <a:gd name="adj2" fmla="val 10049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altLang="ja-JP" sz="2800" dirty="0">
                <a:solidFill>
                  <a:schemeClr val="tx1"/>
                </a:solidFill>
              </a:rPr>
              <a:t>Let’s make a wishing card!</a:t>
            </a:r>
            <a:endParaRPr lang="ja-JP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33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446</Words>
  <Application>Microsoft Office PowerPoint</Application>
  <PresentationFormat>画面に合わせる (4:3)</PresentationFormat>
  <Paragraphs>45</Paragraphs>
  <Slides>9</Slides>
  <Notes>8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0" baseType="lpstr">
      <vt:lpstr>Office ​​テーマ</vt:lpstr>
      <vt:lpstr>Ta       na       ba       ta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o         wa        ri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Hiroko Tanaka</dc:creator>
  <cp:lastModifiedBy>Hiroko Tanaka</cp:lastModifiedBy>
  <cp:revision>8</cp:revision>
  <cp:lastPrinted>2014-04-09T16:07:36Z</cp:lastPrinted>
  <dcterms:created xsi:type="dcterms:W3CDTF">2014-04-09T15:10:07Z</dcterms:created>
  <dcterms:modified xsi:type="dcterms:W3CDTF">2014-06-30T13:20:06Z</dcterms:modified>
</cp:coreProperties>
</file>